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84" r:id="rId3"/>
    <p:sldId id="385" r:id="rId4"/>
    <p:sldId id="376" r:id="rId5"/>
    <p:sldId id="377" r:id="rId6"/>
    <p:sldId id="381" r:id="rId7"/>
    <p:sldId id="378" r:id="rId8"/>
    <p:sldId id="382" r:id="rId9"/>
    <p:sldId id="379" r:id="rId10"/>
    <p:sldId id="383" r:id="rId11"/>
    <p:sldId id="299" r:id="rId12"/>
    <p:sldId id="331" r:id="rId13"/>
    <p:sldId id="300" r:id="rId14"/>
    <p:sldId id="332" r:id="rId15"/>
    <p:sldId id="301" r:id="rId16"/>
    <p:sldId id="333" r:id="rId17"/>
    <p:sldId id="302" r:id="rId18"/>
    <p:sldId id="360" r:id="rId19"/>
    <p:sldId id="303" r:id="rId20"/>
    <p:sldId id="334" r:id="rId21"/>
    <p:sldId id="304" r:id="rId22"/>
    <p:sldId id="358" r:id="rId23"/>
    <p:sldId id="305" r:id="rId24"/>
    <p:sldId id="357" r:id="rId25"/>
    <p:sldId id="306" r:id="rId26"/>
    <p:sldId id="356" r:id="rId27"/>
    <p:sldId id="307" r:id="rId28"/>
    <p:sldId id="355" r:id="rId29"/>
    <p:sldId id="308" r:id="rId30"/>
    <p:sldId id="354" r:id="rId31"/>
    <p:sldId id="309" r:id="rId32"/>
    <p:sldId id="353" r:id="rId33"/>
    <p:sldId id="310" r:id="rId34"/>
    <p:sldId id="361" r:id="rId35"/>
    <p:sldId id="311" r:id="rId36"/>
    <p:sldId id="352" r:id="rId37"/>
    <p:sldId id="312" r:id="rId38"/>
    <p:sldId id="351" r:id="rId39"/>
    <p:sldId id="313" r:id="rId40"/>
    <p:sldId id="350" r:id="rId41"/>
    <p:sldId id="314" r:id="rId42"/>
    <p:sldId id="349" r:id="rId43"/>
    <p:sldId id="315" r:id="rId44"/>
    <p:sldId id="348" r:id="rId45"/>
    <p:sldId id="316" r:id="rId46"/>
    <p:sldId id="347" r:id="rId47"/>
    <p:sldId id="317" r:id="rId48"/>
    <p:sldId id="346" r:id="rId49"/>
    <p:sldId id="318" r:id="rId50"/>
    <p:sldId id="362" r:id="rId51"/>
    <p:sldId id="319" r:id="rId52"/>
    <p:sldId id="345" r:id="rId53"/>
    <p:sldId id="320" r:id="rId54"/>
    <p:sldId id="344" r:id="rId55"/>
    <p:sldId id="321" r:id="rId56"/>
    <p:sldId id="343" r:id="rId57"/>
    <p:sldId id="322" r:id="rId58"/>
    <p:sldId id="342" r:id="rId59"/>
    <p:sldId id="323" r:id="rId60"/>
    <p:sldId id="363" r:id="rId61"/>
    <p:sldId id="324" r:id="rId62"/>
    <p:sldId id="341" r:id="rId63"/>
    <p:sldId id="325" r:id="rId64"/>
    <p:sldId id="340" r:id="rId65"/>
    <p:sldId id="326" r:id="rId66"/>
    <p:sldId id="339" r:id="rId67"/>
    <p:sldId id="327" r:id="rId68"/>
    <p:sldId id="338" r:id="rId69"/>
    <p:sldId id="328" r:id="rId70"/>
    <p:sldId id="337" r:id="rId71"/>
    <p:sldId id="329" r:id="rId72"/>
    <p:sldId id="336" r:id="rId73"/>
    <p:sldId id="330" r:id="rId74"/>
    <p:sldId id="335" r:id="rId7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85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1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36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49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885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0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63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6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083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38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107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9878-AF6F-4E43-9DF9-3B370839C857}" type="datetimeFigureOut">
              <a:rPr lang="de-AT" smtClean="0"/>
              <a:t>18.10.2017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49FD-B076-4E1E-B551-D19D268A7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347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3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3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6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6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7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7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0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0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1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1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3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23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1. RUNDE</a:t>
            </a:r>
            <a:b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/>
            </a:r>
            <a:b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Unter welchem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Pseudonym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komponierte Stefan Raab den deutschen Songcontest-Beitrag des Jahres 1998?</a:t>
            </a:r>
            <a:b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Welche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Rumänin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ist seit dieser Woche die neue Weltranglisten-Erste im Damen-Tennis?</a:t>
            </a:r>
          </a:p>
          <a:p>
            <a:pPr>
              <a:lnSpc>
                <a:spcPct val="150000"/>
              </a:lnSpc>
            </a:pP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Wer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krönte sich im Jahr 1805 mit der Eisernen Krone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zum</a:t>
            </a:r>
          </a:p>
          <a:p>
            <a:pPr>
              <a:lnSpc>
                <a:spcPct val="150000"/>
              </a:lnSpc>
            </a:pP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König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von Italien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Wie lautet - in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Pixeln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- das Standardseitenverhältnis von HDTV?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Wie heißt die römische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Göttin der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Baumfrüchte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nach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auch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Fachbegriff der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Obstbaukunde benannt ist?</a:t>
            </a:r>
          </a:p>
          <a:p>
            <a:pPr>
              <a:lnSpc>
                <a:spcPct val="150000"/>
              </a:lnSpc>
            </a:pP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6) Bei wie viel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Grad Celsius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schmilzt Gold?</a:t>
            </a:r>
          </a:p>
        </p:txBody>
      </p:sp>
    </p:spTree>
    <p:extLst>
      <p:ext uri="{BB962C8B-B14F-4D97-AF65-F5344CB8AC3E}">
        <p14:creationId xmlns:p14="http://schemas.microsoft.com/office/powerpoint/2010/main" val="1885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. RUNDE - ANTWORTEN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Silvio BERLUSCONI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2) BASKETBALL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RINGGIT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TOMATE und TABAK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JUNO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1962</a:t>
            </a:r>
            <a:endParaRPr lang="de-A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2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österreichische Politiker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schloss sein Studium am Institut für Publizistik-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und Kommunikationswissenschaften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Uni Wien im Jahr 1997 mit der Diplomarbeit "Media Monitoring: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Die innenpolitische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Berichterstattung der österreichischen Tages- und Wochenzeitungen 1993" erfolgreich ab?</a:t>
            </a:r>
          </a:p>
        </p:txBody>
      </p:sp>
      <p:sp>
        <p:nvSpPr>
          <p:cNvPr id="13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2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5" grpId="0" animBg="1"/>
      <p:bldP spid="14" grpId="0" animBg="1"/>
      <p:bldP spid="3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Christian KERN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In welchem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Jahr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in dem er übrigens seinen 10. Geburtstag feierte, erhielt Bryan Adams laut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eigenen Angaben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seine erste Gitarre?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0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1969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3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Verbindung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mit der chemischen Formel H</a:t>
            </a:r>
            <a:r>
              <a:rPr lang="de-AT" baseline="-2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</a:t>
            </a:r>
            <a:r>
              <a:rPr lang="de-AT" baseline="-2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wird von H.P.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Baxxter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dem Frontmann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Eurodance-Gruppe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Scooter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angeblich alle zwei Wochen verwendet?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36" y="1280748"/>
            <a:ext cx="2281832" cy="1286953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70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WASSERSTOFFPEROXID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36" y="1280748"/>
            <a:ext cx="2281832" cy="12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4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Mit welchem englischen Ausdruck wird ein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medizinisches Implantat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zum Offenhalten von Gefäßen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oder Hohlorganen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bezeichnet, das speziell in Herzkranzgefäßen und bei der Krebsbehandlung Verwendung findet?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99" y="0"/>
            <a:ext cx="2030326" cy="2779484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0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STENT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99" y="0"/>
            <a:ext cx="2030326" cy="27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5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Bei welcher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Freizeitaktivität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stülpen sich Teilnehmer aufblasbare Kugeln aus PVC mit einem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Durchmesser von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eineinhalb Metern über ihre Oberkörper, die dazu dienen, den Gegenspieler umzuwerfen und sich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so einen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Weg zum Tor zu bahnen?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90" y="189781"/>
            <a:ext cx="3072299" cy="2648309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5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. RUNDE - ANTWORTEN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ALF IGEL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2) Simona HALEP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NAPOLEON Bonaparte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1920 x 1080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POMONA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1.064°C</a:t>
            </a:r>
            <a:endParaRPr lang="de-A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BUBBLE FUSSBALL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90" y="189781"/>
            <a:ext cx="3072299" cy="26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6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Wie heißt das erste veröffentlichte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Drama von Friedrich Schiller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aus dem der Ausspruch "Franz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heißt die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Kanaille" stammt, als Karl Moor einen Brief seines Bruders vorliest?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4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Die RÄUBER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7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Wenn man in Österreich vom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"Ländle"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spricht, ist das Bundesland Vorarlberg gemeint. Welches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Bundesland wird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mit diesem Ausdruck in Deutschland verstanden? 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99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BADEN-WÜRTTEMBERG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8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 in Jugoslawien geborene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Performance-Künstlerin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veröffentlichte zu ihrem 70. Geburtstag am 30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. November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2016 ihre Memoiren namens "Durch Mauern gehen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"?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0"/>
            <a:ext cx="3390181" cy="2260121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57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Marina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ABRAMOVIC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0"/>
            <a:ext cx="3390181" cy="22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9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"Guck mal, Mama, da ist die Frau vom Papa", sagte die vierjährige Marie Gabriel im Juli 2016, als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sie ihren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Vater im Fernsehen mit welcher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Frau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sah – eindeutig nicht ihre Mutter?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0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Angela MERKEL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10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komponierte bereits im 19. Jahrhundert jene Melodie, die gepfiffen im Film "M - Eine Stadt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sucht einen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Mörder" eine Bedrohung ankündigt und im Film "The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Social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Network" das berühmte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Ruderrennen untermalt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11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2. RUNDE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Wen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heiratet Ginny </a:t>
            </a:r>
            <a:r>
              <a:rPr lang="de-AT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Weasley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laut des Epilogs "Neunzehn Jahre später"?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2) Für welchen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Fußballverein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spielen Andrea </a:t>
            </a:r>
            <a:r>
              <a:rPr lang="de-AT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Pirlo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und David Villa unter Trainer Patrick Vieira?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Welche politisch geteilte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Insel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wird in Indonesien </a:t>
            </a:r>
            <a:r>
              <a:rPr lang="de-AT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Kalimantan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genannt?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Was ist der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kleinste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der vier </a:t>
            </a:r>
            <a:r>
              <a:rPr lang="de-AT" sz="1400" u="sng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Galileischen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Monde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Welche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Stadt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befindet sich ausgeschrieben im Logo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des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Automobilkonzerns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Porsche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Wie hoch ist der höchste Berg der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Antarktis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1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Edvard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GRIEG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11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Das Wissenschaftsmagazin "Science" vergab dafür den "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Breakthrough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of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the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Year"-Preis des Jahres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2015: Mit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welchem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Akronym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wird eine biochemische Methode bezeichnet, um DNA gezielt zu schneiden und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zu verändern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05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CRISPR/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Cas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12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Abgeleitet aus dem französischen Wort für "Rösten": Wie werden entweder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Drehspieße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für das Braten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von Fleisch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oder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Restaurants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in denen Fleisch in dieser Methode zubereitet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wird,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genannt?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16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ROTISSERIE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13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Im Jahr 1977 wanderte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Šefik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Ibrahimović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nach Schweden aus, weshalb sein Sohn für die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schwedische Fußballnationalmannschaft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spielt - und nicht für das Heimatland seines Vaters, der übrigens seit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dem Jahr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1987 Volksmusik-Lieder in der Sprache seiner Heimat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veröffentlicht. Aus welchem </a:t>
            </a:r>
            <a:r>
              <a:rPr lang="de-AT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Land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stammt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Šefik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Ibrahimović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2" y="0"/>
            <a:ext cx="3209026" cy="2406770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69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BOSNIEN-HERZEGOWINA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2" y="0"/>
            <a:ext cx="3209026" cy="24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14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wievielte Teil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der "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Saw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"-Horrorfilmreihe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wird in Kürze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unter dem Titel "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Jigsaw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 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den österreichischen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Kinos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anlaufen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85" y="301925"/>
            <a:ext cx="1968117" cy="2915728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8.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5" y="-112144"/>
            <a:ext cx="2171916" cy="32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15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Kurz bevor er gefeuert wurde, sagte der Pressesprecher der Betreibergesellschaft über welche 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Bau befindliche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Infrastruktureinrichtung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dass "kein Mensch, der nicht medikamentenabhängig ist"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eine Garantie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dafür abgeben könne, wann diese eröffnet werde?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07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2. RUNDE - ANTWORTEN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Harry POTTER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2) NEW YORK City FC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BORNEO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EUROPA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STUTTGART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4.892 m</a:t>
            </a:r>
            <a:endParaRPr lang="de-A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FLUGHAFEN BERLIN-BRANDENBURG / BER / „WILLY BRANDT“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16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Links und rechts vom Eingang zu welchem bekannten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österreichischen Gebäude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sind auf Säulen ein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Penis und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eine Vagina dargestellt – allerdings so hoch, dass dies selten jemand zu Gesicht bekommt?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20" y="109625"/>
            <a:ext cx="3485917" cy="2374781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87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STEPHANSDOM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20" y="109625"/>
            <a:ext cx="3485917" cy="23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17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Genannt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El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Hechizado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der Verhexte: Welcher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spanische Habsburger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löste durch seinen kinderlosen Tod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im Jahr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1700 den Spanischen Erbfolgekrieg aus?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37" y="213708"/>
            <a:ext cx="2187535" cy="2776904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8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KARL II.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37" y="213708"/>
            <a:ext cx="2187535" cy="27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18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Wie lautet der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Nachname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der titelgebenden Figur aus der TV-Serie "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Dawson's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Creek"?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57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LEERY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19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Wer oder was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soll laut der umstrittenen "Overkill"-Hypothese des Paläontologen Paul S. Martin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ein maßgeblicher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Auslöser für die quartäre Aussterbewelle sein, dem Verschwinden vor allem großer und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sehr großer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Arten der eiszeitlichen Megafauna?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75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MENSCH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20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Was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ist dem Namen nach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"doppelt"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am spanischen Tanz Paso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Doble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36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3. RUNDE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In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Takt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ist die Österreichische Bundeshymne "Land der Berge" verfasst?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/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In welchem zweifachen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Olympia-Austragungsort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wuchs die Sängerin Lana del Rey auf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Nach welchem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britischen König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mit dem Beinamen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„der Bekenner“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ist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die älteste Krone unter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den britischen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Kronjuwelen benannt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Nach welchem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US-Bundesstaat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wurde ein 2010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erstmals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künstlich erzeugtes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chemisches Element benannt,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das zunächst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den Namen </a:t>
            </a:r>
            <a:r>
              <a:rPr lang="de-AT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Ununseptium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erhalten hatte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Unter welchem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volkstümlichen Begriff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ist der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medizinische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Ausdruck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Lumbago besser bekannt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Wie viele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Weltcupsiege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feierte Hermann Maier?</a:t>
            </a:r>
          </a:p>
        </p:txBody>
      </p:sp>
    </p:spTree>
    <p:extLst>
      <p:ext uri="{BB962C8B-B14F-4D97-AF65-F5344CB8AC3E}">
        <p14:creationId xmlns:p14="http://schemas.microsoft.com/office/powerpoint/2010/main" val="31276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SCHRITT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21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In der Saison 2017/18 wird mit den Golden Knights erstmal ein 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welchem </a:t>
            </a:r>
            <a:r>
              <a:rPr lang="de-AT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US-Staat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beheimatetes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Team an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nordamerikanischen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Eishockey-Liga NHL teilnehmen?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10" y="-120771"/>
            <a:ext cx="2289352" cy="3096883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04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NEVADA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10" y="-120771"/>
            <a:ext cx="2289352" cy="30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22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Harry-Potter-Autorin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Joanne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K. Rowling wurde als Joanne Rowling geboren, die Mittelinitiale K fügte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sie selbst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hinzu. Für welchen Vornamen, nämlich jenen ihrer Großmutter, steht der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Buchstabe K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5" y="73717"/>
            <a:ext cx="2193470" cy="2703989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KATHLEEN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5" y="73717"/>
            <a:ext cx="2193470" cy="27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23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Die Schneekoppe (oder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Sněžka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), nach der das gleichnamige Lebensmittel-Unternehmen benannt ist, ist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mit 1.603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Metern die höchste Erhebung welchen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Gebirges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als Teil der Hohen Sudeten?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87702"/>
            <a:ext cx="3251200" cy="2438400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76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00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RIESENGEBIRGE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87702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24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Katalanisch für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„Scheißer“: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Wie heißt eine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Krippenfigur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aus Katalonien mit heruntergelassener Hose, deren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Erleichterung während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Geburt Jesu als Glücksbringer dient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21" y="60385"/>
            <a:ext cx="2199735" cy="2932981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0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CAGANER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21" y="60385"/>
            <a:ext cx="2199735" cy="29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25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Als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Pentito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wird ein Mitglied der Mafia, vor allem der Cosa Nostra (Sizilien) oder La Cosa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Nostra (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USA), bezeichnet, das sich nicht an welches wichtige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Gebot des Schweigens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hält?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04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. RUNDE - ANTWORTEN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DREIVIERTELTAKT / DREITAKTER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2) LAKE PLACID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EDWARD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TENNESSEE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HEXENSCHUSS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54</a:t>
            </a:r>
            <a:endParaRPr lang="de-A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OMERTÀ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26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Sänger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einer bekannten Rockband wurde bei seinem Auftritt im fiktiven "Roadhouse" in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2017er-Fortsetzung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Serie "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Twin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Peaks" unter seinem Geburtsnamen angekündigt, nämlich Edward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Louis </a:t>
            </a:r>
            <a:r>
              <a:rPr lang="de-AT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Seversen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81" y="534838"/>
            <a:ext cx="3339659" cy="1747755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94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Eddie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VEDDER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27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Was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erzeugt ein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Lightjockey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üblicherweise aus destilliertem Wasser und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Propylenglycol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0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NEBEL / NEBELFLUID / BÜHNENNEBEL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28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 Erfinder welcher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lebensrettenden Sofortmaßnahme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starb am 17. Dezember 2016 im Alter von 96 Jahren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nachdem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er nur sieben Monate zuvor letztmals einem Menschen mit dieser Methode das Leben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gerettet hatte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38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HEIMLICH-Manöver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29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Obwohl sie nur ca. 1.500 Einwohner hat, ist die Gemeinde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Stams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dank des Skigymnasiums und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Absolventen wie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Gregor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Schlierenzauer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Benjamin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Raich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Stephan Eberharter oder Felix Gottwald beinahe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jedem Österreicher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bekannt. In welchem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Tiroler Bezirk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befindet sich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Stams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IMST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30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"Feuer und Flamme", "Kind und Kegel", "Hinz und Kunz" oder "Lug und Trug" sind Beispiele für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 </a:t>
            </a:r>
            <a:r>
              <a:rPr lang="de-AT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Stilfigur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in der Rhetorik und Linguistik, stammend aus dem Griechischen für "eins durch zwei"?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8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 .RUNDE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Welches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im Jahr 1998 aufgelöste Unternehmen war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Sponsor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der erfolgreichen "Pinguin"-Tour der EAV?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/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Welche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Spielkonsole von Nintendo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wurde weltweit am 3. März 2017 veröffentlicht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In welcher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Stadt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wurden Euklid, Rudolf Heß, Filippo Tommaso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Marinetti,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Haim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Saban und </a:t>
            </a:r>
            <a:r>
              <a:rPr lang="de-AT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Dodi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Al-</a:t>
            </a:r>
            <a:r>
              <a:rPr lang="de-AT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Fayed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geboren?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Wie wird das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Jungtier von Elefanten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genannt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Wer malte die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Sixtinische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Madonna"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mit den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berühmten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beiden Engeln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als Putten, also Kindergestalten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Mit wie vielen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Punkten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gewann Conchita Wurst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den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Eurovision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Song Contest 2014?</a:t>
            </a:r>
          </a:p>
        </p:txBody>
      </p:sp>
    </p:spTree>
    <p:extLst>
      <p:ext uri="{BB962C8B-B14F-4D97-AF65-F5344CB8AC3E}">
        <p14:creationId xmlns:p14="http://schemas.microsoft.com/office/powerpoint/2010/main" val="29872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HENDIADYOIN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31</a:t>
            </a: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Welches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Logistikunternehmen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das heute zur Deutschen Post gehört, wurde im Jahr 1969 in San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Francisco von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Adrian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Dalsey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Larry </a:t>
            </a:r>
            <a:r>
              <a:rPr lang="de-AT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Hillblom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und Robert Lynn gegründet?</a:t>
            </a:r>
          </a:p>
        </p:txBody>
      </p:sp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67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DHL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FRAGE 32</a:t>
            </a:r>
          </a:p>
          <a:p>
            <a:pPr>
              <a:lnSpc>
                <a:spcPct val="150000"/>
              </a:lnSpc>
            </a:pP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Es wird immer begangen, wenn der Festtag des Heiligen Jakobus auf einen Sonntag fällt. Die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letzten Jahre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in denen dies der Fall war, waren 1971, 1976, 1982, 1993, 2004 und 2010. Welches Jahr wird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das </a:t>
            </a:r>
            <a:r>
              <a:rPr lang="de-AT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nächste 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Heilige </a:t>
            </a:r>
            <a:r>
              <a:rPr lang="de-AT" u="sng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Compostelanische</a:t>
            </a:r>
            <a:r>
              <a:rPr lang="de-AT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Jahr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in dem sich besonders viele Pilger auf den Weg nach Santiago 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 </a:t>
            </a:r>
            <a:r>
              <a:rPr lang="de-AT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Compostela</a:t>
            </a: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</a:t>
            </a:r>
            <a:r>
              <a: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machen?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00" y="679270"/>
            <a:ext cx="3560157" cy="1677724"/>
          </a:xfrm>
          <a:prstGeom prst="rect">
            <a:avLst/>
          </a:prstGeom>
        </p:spPr>
      </p:pic>
      <p:sp>
        <p:nvSpPr>
          <p:cNvPr id="13" name="Ellipse 5"/>
          <p:cNvSpPr/>
          <p:nvPr/>
        </p:nvSpPr>
        <p:spPr>
          <a:xfrm>
            <a:off x="4029930" y="1779382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5"/>
          <p:cNvSpPr/>
          <p:nvPr/>
        </p:nvSpPr>
        <p:spPr>
          <a:xfrm>
            <a:off x="3592971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5"/>
          <p:cNvSpPr/>
          <p:nvPr/>
        </p:nvSpPr>
        <p:spPr>
          <a:xfrm>
            <a:off x="3157257" y="1779383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5"/>
          <p:cNvSpPr/>
          <p:nvPr/>
        </p:nvSpPr>
        <p:spPr>
          <a:xfrm>
            <a:off x="2720195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4"/>
          <p:cNvSpPr/>
          <p:nvPr/>
        </p:nvSpPr>
        <p:spPr>
          <a:xfrm>
            <a:off x="2296067" y="1779384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3"/>
          <p:cNvSpPr/>
          <p:nvPr/>
        </p:nvSpPr>
        <p:spPr>
          <a:xfrm>
            <a:off x="1863313" y="1782526"/>
            <a:ext cx="705971" cy="63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0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Finale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33" y="1993503"/>
            <a:ext cx="63268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ANTWORT</a:t>
            </a:r>
          </a:p>
          <a:p>
            <a:endParaRPr lang="de-AT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de-AT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2021</a:t>
            </a:r>
            <a:endParaRPr lang="de-A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00" y="679270"/>
            <a:ext cx="3560157" cy="16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. RUNDE - ANTWORTEN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ERSTE ALLGEMEINE VERSICHERUNG</a:t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2) SWITCH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ALEXANDRIA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4) KALB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RAFFAEL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290</a:t>
            </a:r>
            <a:endParaRPr lang="de-A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88" y="301925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QuizAustria</a:t>
            </a: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 2017</a:t>
            </a:r>
            <a:b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</a:br>
            <a:r>
              <a:rPr lang="de-AT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renadineMVB-ExtraBold" pitchFamily="50" charset="0"/>
              </a:rPr>
              <a:t>Einzel-Quiz Qualifikation</a:t>
            </a:r>
            <a:endParaRPr lang="de-AT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renadineMVB-ExtraBold" pitchFamily="50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1" y="6292569"/>
            <a:ext cx="685165" cy="3581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1" y="6295744"/>
            <a:ext cx="713105" cy="354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2" y="6220179"/>
            <a:ext cx="647700" cy="4013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7" y="6220179"/>
            <a:ext cx="424815" cy="464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3" y="6220179"/>
            <a:ext cx="439420" cy="5257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19" y="6220179"/>
            <a:ext cx="670560" cy="4737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6311936"/>
            <a:ext cx="721360" cy="319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06" y="1753687"/>
            <a:ext cx="844526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5. RUNDE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enadineMVB-Medium" pitchFamily="50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1)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Wer gründete die Mediengruppe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Mediaset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im Jahr 1978?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/>
            </a:r>
            <a:b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</a:b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2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Wie heißt die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Währung Malaysias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3) Welche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Sportart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übt der in New York lebende Joakim Noah, Sohn des Tennisspielers Yannick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Noah, professionell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aus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4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Welche beiden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Gattungen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aus der Familie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der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Nachtschattengewächse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kreuzte Homer Simpson in der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Folge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mit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dem deutschen Titel "Duell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bei Sonnenaufgang"?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5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Wer ist in der römischen Mythologie das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weibliche </a:t>
            </a: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Gegenstück</a:t>
            </a:r>
          </a:p>
          <a:p>
            <a:pPr>
              <a:lnSpc>
                <a:spcPct val="150000"/>
              </a:lnSpc>
            </a:pPr>
            <a:r>
              <a:rPr lang="de-AT" sz="1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zum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Genius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, dem persönlichen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Schutzgeist des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Mannes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6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) In welchem </a:t>
            </a:r>
            <a:r>
              <a:rPr lang="de-AT" sz="14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Jahr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 gewann Maximilian Schell den Oscar für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den</a:t>
            </a:r>
          </a:p>
          <a:p>
            <a:pPr>
              <a:lnSpc>
                <a:spcPct val="150000"/>
              </a:lnSpc>
            </a:pP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Besten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Hauptdarsteller für seine Rolle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im Film 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"Das Urteil </a:t>
            </a:r>
            <a:r>
              <a:rPr lang="de-AT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von Nürnberg</a:t>
            </a:r>
            <a:r>
              <a:rPr lang="de-AT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enadineMVB-Medium" pitchFamily="50" charset="0"/>
              </a:rPr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39432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1431</Words>
  <Application>Microsoft Office PowerPoint</Application>
  <PresentationFormat>On-screen Show (4:3)</PresentationFormat>
  <Paragraphs>379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GrenadineMVB-ExtraBold</vt:lpstr>
      <vt:lpstr>GrenadineMVB-Medium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Pletzer</dc:creator>
  <cp:lastModifiedBy>Stefan Pletzer</cp:lastModifiedBy>
  <cp:revision>57</cp:revision>
  <dcterms:created xsi:type="dcterms:W3CDTF">2017-08-29T09:22:14Z</dcterms:created>
  <dcterms:modified xsi:type="dcterms:W3CDTF">2017-10-18T09:42:22Z</dcterms:modified>
</cp:coreProperties>
</file>